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44"/>
  </p:notesMasterIdLst>
  <p:handoutMasterIdLst>
    <p:handoutMasterId r:id="rId45"/>
  </p:handoutMasterIdLst>
  <p:sldIdLst>
    <p:sldId id="277" r:id="rId4"/>
    <p:sldId id="399" r:id="rId5"/>
    <p:sldId id="400" r:id="rId6"/>
    <p:sldId id="408" r:id="rId7"/>
    <p:sldId id="401" r:id="rId8"/>
    <p:sldId id="410" r:id="rId9"/>
    <p:sldId id="402" r:id="rId10"/>
    <p:sldId id="403" r:id="rId11"/>
    <p:sldId id="411" r:id="rId12"/>
    <p:sldId id="404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32" r:id="rId25"/>
    <p:sldId id="433" r:id="rId26"/>
    <p:sldId id="434" r:id="rId27"/>
    <p:sldId id="424" r:id="rId28"/>
    <p:sldId id="425" r:id="rId29"/>
    <p:sldId id="426" r:id="rId30"/>
    <p:sldId id="427" r:id="rId31"/>
    <p:sldId id="428" r:id="rId32"/>
    <p:sldId id="429" r:id="rId33"/>
    <p:sldId id="430" r:id="rId34"/>
    <p:sldId id="431" r:id="rId35"/>
    <p:sldId id="435" r:id="rId36"/>
    <p:sldId id="437" r:id="rId37"/>
    <p:sldId id="438" r:id="rId38"/>
    <p:sldId id="436" r:id="rId39"/>
    <p:sldId id="405" r:id="rId40"/>
    <p:sldId id="406" r:id="rId41"/>
    <p:sldId id="407" r:id="rId42"/>
    <p:sldId id="41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 autoAdjust="0"/>
  </p:normalViewPr>
  <p:slideViewPr>
    <p:cSldViewPr snapToGrid="0">
      <p:cViewPr>
        <p:scale>
          <a:sx n="91" d="100"/>
          <a:sy n="91" d="100"/>
        </p:scale>
        <p:origin x="59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sql/index.htm" TargetMode="External"/><Relationship Id="rId2" Type="http://schemas.openxmlformats.org/officeDocument/2006/relationships/hyperlink" Target="https://www.w3schools.com/sq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XvkpB9ntDoA" TargetMode="External"/><Relationship Id="rId4" Type="http://schemas.openxmlformats.org/officeDocument/2006/relationships/hyperlink" Target="https://www.youtube.com/watch?v=BPHAr4QGGVE&amp;t=11969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swing" TargetMode="External"/><Relationship Id="rId2" Type="http://schemas.openxmlformats.org/officeDocument/2006/relationships/hyperlink" Target="https://www.youtube.com/watch?v=5kOnw0vRaS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4vpJJH2PZU&amp;t=6s" TargetMode="External"/><Relationship Id="rId4" Type="http://schemas.openxmlformats.org/officeDocument/2006/relationships/hyperlink" Target="https://alvinalexander.com/java/java-jframe-background-color/#:~:text=In%20general%2C%20to%20set%20the,RED)%3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Computer Science Engineering (Mobile Computing)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503" y="443734"/>
            <a:ext cx="8477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b="1">
                <a:latin typeface="Arial Black" pitchFamily="34" charset="0"/>
              </a:rPr>
              <a:t>Bibliotheca Doorway</a:t>
            </a:r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2092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/>
              <a:t>Abhigyan Prakash</a:t>
            </a:r>
          </a:p>
          <a:p>
            <a:r>
              <a:rPr lang="en-US" sz="2000" dirty="0"/>
              <a:t>(19BCS4329) 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Madam Deepika Sharma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A667C4-6A52-4FF8-B325-4F745E52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84" y="1690688"/>
            <a:ext cx="8718630" cy="49018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823D-C09A-403E-A126-45A6D19F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458F38-F13D-4759-A043-7631AB72E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6B927-B6C5-4AC7-9891-1DA6393C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5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0159-3BD6-4894-A5E9-7DDEF2CC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A182EF-F313-4CCE-B5C3-121B83897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F331D-5D16-47B7-B9F8-6EC613CA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04BA-1A89-48BA-AEF0-902CFA19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013AC-B849-485C-93EC-D2188518B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842D2-94E7-4840-AD8E-62BC9479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9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3AA0-CB4B-4309-8B9E-9A066487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A6D9A9-6B23-4019-8DE7-DE3CC3397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226F-8CEC-4788-8477-4D311BA4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2F10-0756-46EC-84B5-380A471B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BAB11-95BF-473F-AA2F-B34772924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34014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A1237-E291-4947-B46E-F826CB9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E54F-987C-4DE7-9F23-4D994642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4EFED-F070-4D96-B51D-0936651A9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B1EC4-D5E0-4ED8-B97B-5819A1C5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B462-0FE7-468D-9190-191AB8C0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9F5D3-3BB8-43A3-B84D-96F7663B0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DD2AF-051E-4144-A2D4-6C446747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C4F2-2EBC-4D20-A97D-3F07AF1B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911F7-19F0-460D-AA11-F205ABF5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0A3C-35B0-4379-83B6-55163B16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0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DCED-9A82-447C-9352-3FD73D6D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DEECD-6716-4B86-A3CF-326C955AE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6AD41-D72E-4E43-8374-1DD152BE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8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Problem Formulation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</a:p>
          <a:p>
            <a:r>
              <a:rPr lang="en-US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9E6F-5936-4388-8B0B-8320DFB3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E34660-292E-49C9-949B-EB481A4B6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2F8AC-DABC-4B9A-8D06-C0DDEB2B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3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D923-138B-4DA9-BC57-F4D6EB2C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888E49-63BF-4CD8-A623-11465420B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C0AC-C949-4945-B0EB-5A85D013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B1B9-A0C8-472C-AF76-5183E597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28C202-9E5D-43E9-8B7C-C1C816F5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9151D-72F1-4D50-BFCB-F23C52D4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0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DD51-FE94-4784-888F-981C262C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9B5BA-7B48-4D33-A36A-4AF2CF4B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EAA6F-9925-45C9-8CC6-0D643647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2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D920-317F-4A49-B2DB-CD6E8838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980FD0-2F0E-40C9-983C-6591502D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F78D4-A316-4A2B-AEF4-1E6D7FFF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9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0F8B-E90F-4F9D-A2AB-3ED6B651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011AAE-18C2-4F31-A63F-2DE6D64E3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2D97-BAFA-432C-9DCF-11BB2A31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8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AC0B-132C-4AAE-B284-1D1E8660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34827-1400-4F12-8177-69742119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A84E0-A655-4BD6-B111-6B8B54BC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46BD-97FE-4546-8151-9E27EF9A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354B4-21CC-40F4-A8CA-1AF8283B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E8539-D561-4D61-8ECE-B63BEF4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0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42A6-AB44-468D-9D0E-6E44B74D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ACF9A-1C8D-439B-97C2-781F10AD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54A0-7AFC-40E0-8442-8256873B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7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AD7-F3C2-4A76-8446-5DE568F2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B08C1-609C-4AD7-9E90-2DFE44B72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8B342-E6BD-400B-AB9E-0433E10E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name suggests, it is a collection of books available on the platforms by booking it online and offline to reading it offline.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project came into existence for having problems like: -</a:t>
            </a:r>
          </a:p>
          <a:p>
            <a:pPr marL="514350" indent="-514350">
              <a:buFont typeface="+mj-lt"/>
              <a:buAutoNum type="arabicPeriod"/>
            </a:pPr>
            <a:r>
              <a:rPr lang="en-IN" b="0" i="0" u="none" strike="noStrike" dirty="0">
                <a:effectLst/>
                <a:latin typeface="-apple-system"/>
              </a:rPr>
              <a:t>Unavailability</a:t>
            </a:r>
            <a:r>
              <a:rPr lang="en-US" dirty="0"/>
              <a:t> of seats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 Procedures of registrations.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 queues.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2183-C6EC-4C4D-AA12-B7195F73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9E16D9-8F56-446E-B05F-D0377C57F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30A8-F0B5-4A9C-BF59-00529FAC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0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5310-A7BD-46B9-B68F-F7A02AE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97E14-F7E2-4656-AE58-FDE0026C7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9C5E-C1B0-4501-9C5E-A810A67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54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D5D9-2FA3-4290-A228-70CAE472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2B477D-3D2D-40CB-91F1-E38BB1794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4B18F-F8C1-4259-B45C-D652F4C0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97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5812-BEE2-458F-BC77-141344AA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92CEB7-3161-4C8E-8A9E-EC9831D0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45CF-BDF0-4A27-B121-3DD5C92C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5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4263-E3A9-4048-9660-CE57C94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D5820D-B59C-4CC3-A963-3878885E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192-1160-47C7-9BEA-9BF95DE8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9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0ED-5CB4-4E6E-BDB9-22E5C431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185754-DB9B-4A3E-8E79-54EDEFDD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25C65-9F7D-49C4-9835-A835DB29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64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11B0-FC3F-4AA5-8B43-A99CFD26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DE891-B9EA-4CCC-A057-0FA0A87B7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14CF-97A3-4D06-A0C7-AB25E6D8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75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existing Library Management System was limited by few limitations and with our proposed system we would be able to accomplish all the pitfalls of an ordinary LMS.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With an upgradation to Remote server, We would be able to use this is on different peripheral devices over different Network.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Having an access to add books to your Wishlist.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Opening gateways to “Forgotten Passwords”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With Java by E Balagurusamy (4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r>
              <a:rPr lang="en-US" dirty="0"/>
              <a:t>For Database: 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https://www.w3schools.com/sql/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https://www.tutorialspoint.com/sql/index.htm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https://www.youtube.com/watch?v=BPHAr4QGGVE&amp;t=11969s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Frames: 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https://www.youtube.com/watch?v=XvkpB9ntDoA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https://www.youtube.com/watch?v=Yw0p7tTFAoc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4B9A-254E-4386-BD3C-8E8301E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F730-36EC-400C-A58E-33789BE6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project predominantly aims to provide registration on both the platforms i.e. Online and Offline.</a:t>
            </a:r>
          </a:p>
          <a:p>
            <a:r>
              <a:rPr lang="en-IN" dirty="0"/>
              <a:t>Additionally, reduced bloatware helps the user to navigate through without an aid of any second person.</a:t>
            </a:r>
          </a:p>
          <a:p>
            <a:r>
              <a:rPr lang="en-IN" dirty="0"/>
              <a:t>Navigation made easy!!</a:t>
            </a:r>
          </a:p>
          <a:p>
            <a:r>
              <a:rPr lang="en-IN" dirty="0"/>
              <a:t>(Nonetheless Administrators be always available to encourage the queries)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06173-76DF-460C-B8D7-2D264F23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63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0962-F86A-4744-AD33-E5551DC6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C2AF-E64A-426E-AAE2-048F4E9A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Java: -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hlinkClick r:id="rId2"/>
              </a:rPr>
              <a:t>https://www.youtube.com/watch?v=5kOnw0vRaSY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hlinkClick r:id="rId3"/>
              </a:rPr>
              <a:t>https://www.javatpoint.com/java-swing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hlinkClick r:id="rId4"/>
              </a:rPr>
              <a:t>https://alvinalexander.com/java/java-jframe-background-color/#:~:text=In%20general%2C%20to%20set%20the,RED)%3B</a:t>
            </a:r>
            <a:endParaRPr lang="en-IN" dirty="0"/>
          </a:p>
          <a:p>
            <a:endParaRPr lang="en-IN" dirty="0"/>
          </a:p>
          <a:p>
            <a:r>
              <a:rPr lang="en-IN" dirty="0"/>
              <a:t>For Java and Database(JDBC)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hlinkClick r:id="rId5"/>
              </a:rPr>
              <a:t>https://www.youtube.com/watch?v=F4vpJJH2PZU&amp;t=6s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BE6E5-17B6-44FC-B43A-20326E31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5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came into existence because of following reasons: -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Online Booking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Mapping of the service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 you dues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Hazzle-free registration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1FBD-CFA1-4CC4-841B-4750F536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3009-4DFF-44ED-BCE3-40DC6605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Few more stress-free areas like: -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Seat reservation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Time Slots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Fatigue-free 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99F01-BB03-49E5-85C8-08014756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have come across to solve and highlight the features.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Hazzle free booking.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more waiting is long queues.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Real-time seat reservation.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Mapping of 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Time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methodology employed in the course of the project are outlined as follows: -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Outline a set of requirements to be met by the system proposed.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Conceive and implement the design of the said system as a GUI java based application.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280F-0000-4987-AFEC-62C520FF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5809-ADCA-440A-8280-C60BF892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Development of the solution system using java.net, Swing in line with IDE and applications.</a:t>
            </a:r>
          </a:p>
          <a:p>
            <a:endParaRPr lang="en-IN" dirty="0"/>
          </a:p>
          <a:p>
            <a:r>
              <a:rPr lang="en-IN" dirty="0"/>
              <a:t>Detailed reporting of the findings stated above, with deduced inferences, and noted grounds for future innovation.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ECDF0-6075-4F66-BC19-E043475B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86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6265</TotalTime>
  <Words>689</Words>
  <Application>Microsoft Office PowerPoint</Application>
  <PresentationFormat>Widescreen</PresentationFormat>
  <Paragraphs>159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-apple-system</vt:lpstr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Wingdings</vt:lpstr>
      <vt:lpstr>1_Office Theme</vt:lpstr>
      <vt:lpstr>2_Office Theme</vt:lpstr>
      <vt:lpstr>Contents Slide Master</vt:lpstr>
      <vt:lpstr>PowerPoint Presentation</vt:lpstr>
      <vt:lpstr>Outline</vt:lpstr>
      <vt:lpstr>Introduction to Project</vt:lpstr>
      <vt:lpstr>Introduction to Project</vt:lpstr>
      <vt:lpstr>Problem Formulation</vt:lpstr>
      <vt:lpstr>Problem Formulation</vt:lpstr>
      <vt:lpstr>Objectives</vt:lpstr>
      <vt:lpstr>Methodology used</vt:lpstr>
      <vt:lpstr>Methodology used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Conclusion</vt:lpstr>
      <vt:lpstr>Future Scope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Abhigyan Prakash</cp:lastModifiedBy>
  <cp:revision>502</cp:revision>
  <dcterms:created xsi:type="dcterms:W3CDTF">2019-01-09T10:33:58Z</dcterms:created>
  <dcterms:modified xsi:type="dcterms:W3CDTF">2021-04-27T18:42:33Z</dcterms:modified>
</cp:coreProperties>
</file>